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sldIdLst>
    <p:sldId id="266" r:id="rId5"/>
    <p:sldId id="267" r:id="rId6"/>
    <p:sldId id="268" r:id="rId7"/>
    <p:sldId id="269" r:id="rId8"/>
    <p:sldId id="270" r:id="rId9"/>
    <p:sldId id="271" r:id="rId10"/>
    <p:sldId id="261" r:id="rId11"/>
    <p:sldId id="262" r:id="rId12"/>
    <p:sldId id="263" r:id="rId13"/>
    <p:sldId id="264" r:id="rId14"/>
    <p:sldId id="265" r:id="rId15"/>
    <p:sldId id="256" r:id="rId16"/>
    <p:sldId id="259" r:id="rId17"/>
    <p:sldId id="257" r:id="rId18"/>
    <p:sldId id="258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D5AB1-A280-2C4A-BE6B-8B40328702DD}" v="2" dt="2020-12-20T17:30:47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7" autoAdjust="0"/>
    <p:restoredTop sz="96087"/>
  </p:normalViewPr>
  <p:slideViewPr>
    <p:cSldViewPr snapToGrid="0">
      <p:cViewPr varScale="1">
        <p:scale>
          <a:sx n="115" d="100"/>
          <a:sy n="115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ll SYN" userId="fdf3fa5d77a9dab3" providerId="LiveId" clId="{300D5AB1-A280-2C4A-BE6B-8B40328702DD}"/>
    <pc:docChg chg="custSel addSld modSld sldOrd">
      <pc:chgData name="Null SYN" userId="fdf3fa5d77a9dab3" providerId="LiveId" clId="{300D5AB1-A280-2C4A-BE6B-8B40328702DD}" dt="2020-12-20T17:56:59.278" v="609" actId="20578"/>
      <pc:docMkLst>
        <pc:docMk/>
      </pc:docMkLst>
      <pc:sldChg chg="add ord">
        <pc:chgData name="Null SYN" userId="fdf3fa5d77a9dab3" providerId="LiveId" clId="{300D5AB1-A280-2C4A-BE6B-8B40328702DD}" dt="2020-12-20T17:32:11.129" v="187" actId="20578"/>
        <pc:sldMkLst>
          <pc:docMk/>
          <pc:sldMk cId="3864922432" sldId="256"/>
        </pc:sldMkLst>
      </pc:sldChg>
      <pc:sldChg chg="add">
        <pc:chgData name="Null SYN" userId="fdf3fa5d77a9dab3" providerId="LiveId" clId="{300D5AB1-A280-2C4A-BE6B-8B40328702DD}" dt="2020-12-17T14:22:55.812" v="176"/>
        <pc:sldMkLst>
          <pc:docMk/>
          <pc:sldMk cId="3175525716" sldId="257"/>
        </pc:sldMkLst>
      </pc:sldChg>
      <pc:sldChg chg="modSp add mod">
        <pc:chgData name="Null SYN" userId="fdf3fa5d77a9dab3" providerId="LiveId" clId="{300D5AB1-A280-2C4A-BE6B-8B40328702DD}" dt="2020-12-17T14:22:55.994" v="177" actId="27636"/>
        <pc:sldMkLst>
          <pc:docMk/>
          <pc:sldMk cId="3313605543" sldId="258"/>
        </pc:sldMkLst>
        <pc:spChg chg="mod">
          <ac:chgData name="Null SYN" userId="fdf3fa5d77a9dab3" providerId="LiveId" clId="{300D5AB1-A280-2C4A-BE6B-8B40328702DD}" dt="2020-12-17T14:22:55.994" v="177" actId="27636"/>
          <ac:spMkLst>
            <pc:docMk/>
            <pc:sldMk cId="3313605543" sldId="258"/>
            <ac:spMk id="3" creationId="{5AE1DD25-E03A-428F-9AB1-353C8991381A}"/>
          </ac:spMkLst>
        </pc:spChg>
      </pc:sldChg>
      <pc:sldChg chg="add">
        <pc:chgData name="Null SYN" userId="fdf3fa5d77a9dab3" providerId="LiveId" clId="{300D5AB1-A280-2C4A-BE6B-8B40328702DD}" dt="2020-12-17T14:22:55.812" v="176"/>
        <pc:sldMkLst>
          <pc:docMk/>
          <pc:sldMk cId="270383096" sldId="259"/>
        </pc:sldMkLst>
      </pc:sldChg>
      <pc:sldChg chg="add">
        <pc:chgData name="Null SYN" userId="fdf3fa5d77a9dab3" providerId="LiveId" clId="{300D5AB1-A280-2C4A-BE6B-8B40328702DD}" dt="2020-12-17T14:22:55.812" v="176"/>
        <pc:sldMkLst>
          <pc:docMk/>
          <pc:sldMk cId="191996442" sldId="260"/>
        </pc:sldMkLst>
      </pc:sldChg>
      <pc:sldChg chg="modSp mod">
        <pc:chgData name="Null SYN" userId="fdf3fa5d77a9dab3" providerId="LiveId" clId="{300D5AB1-A280-2C4A-BE6B-8B40328702DD}" dt="2020-12-20T17:36:03.124" v="311" actId="207"/>
        <pc:sldMkLst>
          <pc:docMk/>
          <pc:sldMk cId="1094849372" sldId="262"/>
        </pc:sldMkLst>
        <pc:spChg chg="mod">
          <ac:chgData name="Null SYN" userId="fdf3fa5d77a9dab3" providerId="LiveId" clId="{300D5AB1-A280-2C4A-BE6B-8B40328702DD}" dt="2020-12-20T17:36:03.124" v="311" actId="207"/>
          <ac:spMkLst>
            <pc:docMk/>
            <pc:sldMk cId="1094849372" sldId="262"/>
            <ac:spMk id="3" creationId="{78399AB7-9E36-4EAD-B44A-9E0CEA24AACE}"/>
          </ac:spMkLst>
        </pc:spChg>
      </pc:sldChg>
      <pc:sldChg chg="modSp mod">
        <pc:chgData name="Null SYN" userId="fdf3fa5d77a9dab3" providerId="LiveId" clId="{300D5AB1-A280-2C4A-BE6B-8B40328702DD}" dt="2020-12-13T00:07:42.363" v="124" actId="20577"/>
        <pc:sldMkLst>
          <pc:docMk/>
          <pc:sldMk cId="3702489085" sldId="263"/>
        </pc:sldMkLst>
        <pc:spChg chg="mod">
          <ac:chgData name="Null SYN" userId="fdf3fa5d77a9dab3" providerId="LiveId" clId="{300D5AB1-A280-2C4A-BE6B-8B40328702DD}" dt="2020-12-13T00:07:42.363" v="124" actId="20577"/>
          <ac:spMkLst>
            <pc:docMk/>
            <pc:sldMk cId="3702489085" sldId="263"/>
            <ac:spMk id="3" creationId="{BDB06EDE-222E-4A45-B7BA-E7806BB41B60}"/>
          </ac:spMkLst>
        </pc:spChg>
      </pc:sldChg>
      <pc:sldChg chg="modSp mod ord">
        <pc:chgData name="Null SYN" userId="fdf3fa5d77a9dab3" providerId="LiveId" clId="{300D5AB1-A280-2C4A-BE6B-8B40328702DD}" dt="2020-12-20T17:55:52.555" v="608" actId="20577"/>
        <pc:sldMkLst>
          <pc:docMk/>
          <pc:sldMk cId="1323804387" sldId="264"/>
        </pc:sldMkLst>
        <pc:spChg chg="mod">
          <ac:chgData name="Null SYN" userId="fdf3fa5d77a9dab3" providerId="LiveId" clId="{300D5AB1-A280-2C4A-BE6B-8B40328702DD}" dt="2020-12-20T17:55:52.555" v="608" actId="20577"/>
          <ac:spMkLst>
            <pc:docMk/>
            <pc:sldMk cId="1323804387" sldId="264"/>
            <ac:spMk id="3" creationId="{72737C2B-AD78-4836-AC72-9B16132F1A64}"/>
          </ac:spMkLst>
        </pc:spChg>
      </pc:sldChg>
      <pc:sldChg chg="ord">
        <pc:chgData name="Null SYN" userId="fdf3fa5d77a9dab3" providerId="LiveId" clId="{300D5AB1-A280-2C4A-BE6B-8B40328702DD}" dt="2020-12-20T17:33:08.027" v="188" actId="20578"/>
        <pc:sldMkLst>
          <pc:docMk/>
          <pc:sldMk cId="494781676" sldId="265"/>
        </pc:sldMkLst>
      </pc:sldChg>
      <pc:sldChg chg="modSp add mod ord">
        <pc:chgData name="Null SYN" userId="fdf3fa5d77a9dab3" providerId="LiveId" clId="{300D5AB1-A280-2C4A-BE6B-8B40328702DD}" dt="2020-12-20T17:56:59.278" v="609" actId="20578"/>
        <pc:sldMkLst>
          <pc:docMk/>
          <pc:sldMk cId="2033201422" sldId="266"/>
        </pc:sldMkLst>
        <pc:spChg chg="mod">
          <ac:chgData name="Null SYN" userId="fdf3fa5d77a9dab3" providerId="LiveId" clId="{300D5AB1-A280-2C4A-BE6B-8B40328702DD}" dt="2020-12-20T17:31:07.142" v="181" actId="207"/>
          <ac:spMkLst>
            <pc:docMk/>
            <pc:sldMk cId="2033201422" sldId="266"/>
            <ac:spMk id="2" creationId="{0F4AF356-2E35-4AC3-856C-F56A1C3393C8}"/>
          </ac:spMkLst>
        </pc:spChg>
        <pc:spChg chg="mod">
          <ac:chgData name="Null SYN" userId="fdf3fa5d77a9dab3" providerId="LiveId" clId="{300D5AB1-A280-2C4A-BE6B-8B40328702DD}" dt="2020-12-20T17:31:11.852" v="182" actId="207"/>
          <ac:spMkLst>
            <pc:docMk/>
            <pc:sldMk cId="2033201422" sldId="266"/>
            <ac:spMk id="3" creationId="{5FD9ECC4-3266-48C5-BE74-50DB401C190D}"/>
          </ac:spMkLst>
        </pc:spChg>
      </pc:sldChg>
      <pc:sldChg chg="modSp add mod ord">
        <pc:chgData name="Null SYN" userId="fdf3fa5d77a9dab3" providerId="LiveId" clId="{300D5AB1-A280-2C4A-BE6B-8B40328702DD}" dt="2020-12-20T17:56:59.278" v="609" actId="20578"/>
        <pc:sldMkLst>
          <pc:docMk/>
          <pc:sldMk cId="397931380" sldId="267"/>
        </pc:sldMkLst>
        <pc:spChg chg="mod">
          <ac:chgData name="Null SYN" userId="fdf3fa5d77a9dab3" providerId="LiveId" clId="{300D5AB1-A280-2C4A-BE6B-8B40328702DD}" dt="2020-12-20T17:31:20.681" v="183" actId="207"/>
          <ac:spMkLst>
            <pc:docMk/>
            <pc:sldMk cId="397931380" sldId="267"/>
            <ac:spMk id="2" creationId="{0F4AF356-2E35-4AC3-856C-F56A1C3393C8}"/>
          </ac:spMkLst>
        </pc:spChg>
      </pc:sldChg>
      <pc:sldChg chg="modSp add mod ord">
        <pc:chgData name="Null SYN" userId="fdf3fa5d77a9dab3" providerId="LiveId" clId="{300D5AB1-A280-2C4A-BE6B-8B40328702DD}" dt="2020-12-20T17:56:59.278" v="609" actId="20578"/>
        <pc:sldMkLst>
          <pc:docMk/>
          <pc:sldMk cId="3940590832" sldId="268"/>
        </pc:sldMkLst>
        <pc:spChg chg="mod">
          <ac:chgData name="Null SYN" userId="fdf3fa5d77a9dab3" providerId="LiveId" clId="{300D5AB1-A280-2C4A-BE6B-8B40328702DD}" dt="2020-12-20T17:31:26.283" v="184" actId="207"/>
          <ac:spMkLst>
            <pc:docMk/>
            <pc:sldMk cId="3940590832" sldId="268"/>
            <ac:spMk id="2" creationId="{0F4AF356-2E35-4AC3-856C-F56A1C3393C8}"/>
          </ac:spMkLst>
        </pc:spChg>
        <pc:spChg chg="mod">
          <ac:chgData name="Null SYN" userId="fdf3fa5d77a9dab3" providerId="LiveId" clId="{300D5AB1-A280-2C4A-BE6B-8B40328702DD}" dt="2020-12-20T17:30:47.836" v="180" actId="27636"/>
          <ac:spMkLst>
            <pc:docMk/>
            <pc:sldMk cId="3940590832" sldId="268"/>
            <ac:spMk id="3" creationId="{5FD9ECC4-3266-48C5-BE74-50DB401C190D}"/>
          </ac:spMkLst>
        </pc:spChg>
      </pc:sldChg>
      <pc:sldChg chg="modSp add mod ord">
        <pc:chgData name="Null SYN" userId="fdf3fa5d77a9dab3" providerId="LiveId" clId="{300D5AB1-A280-2C4A-BE6B-8B40328702DD}" dt="2020-12-20T17:56:59.278" v="609" actId="20578"/>
        <pc:sldMkLst>
          <pc:docMk/>
          <pc:sldMk cId="950758979" sldId="269"/>
        </pc:sldMkLst>
        <pc:spChg chg="mod">
          <ac:chgData name="Null SYN" userId="fdf3fa5d77a9dab3" providerId="LiveId" clId="{300D5AB1-A280-2C4A-BE6B-8B40328702DD}" dt="2020-12-20T17:31:30.382" v="185" actId="207"/>
          <ac:spMkLst>
            <pc:docMk/>
            <pc:sldMk cId="950758979" sldId="269"/>
            <ac:spMk id="2" creationId="{0F4AF356-2E35-4AC3-856C-F56A1C3393C8}"/>
          </ac:spMkLst>
        </pc:spChg>
        <pc:spChg chg="mod">
          <ac:chgData name="Null SYN" userId="fdf3fa5d77a9dab3" providerId="LiveId" clId="{300D5AB1-A280-2C4A-BE6B-8B40328702DD}" dt="2020-12-20T17:30:47.651" v="179" actId="27636"/>
          <ac:spMkLst>
            <pc:docMk/>
            <pc:sldMk cId="950758979" sldId="269"/>
            <ac:spMk id="3" creationId="{5FD9ECC4-3266-48C5-BE74-50DB401C190D}"/>
          </ac:spMkLst>
        </pc:spChg>
      </pc:sldChg>
      <pc:sldChg chg="modSp add mod ord">
        <pc:chgData name="Null SYN" userId="fdf3fa5d77a9dab3" providerId="LiveId" clId="{300D5AB1-A280-2C4A-BE6B-8B40328702DD}" dt="2020-12-20T17:56:59.278" v="609" actId="20578"/>
        <pc:sldMkLst>
          <pc:docMk/>
          <pc:sldMk cId="1359800524" sldId="270"/>
        </pc:sldMkLst>
        <pc:spChg chg="mod">
          <ac:chgData name="Null SYN" userId="fdf3fa5d77a9dab3" providerId="LiveId" clId="{300D5AB1-A280-2C4A-BE6B-8B40328702DD}" dt="2020-12-20T17:31:37.196" v="186" actId="207"/>
          <ac:spMkLst>
            <pc:docMk/>
            <pc:sldMk cId="1359800524" sldId="270"/>
            <ac:spMk id="2" creationId="{0F4AF356-2E35-4AC3-856C-F56A1C3393C8}"/>
          </ac:spMkLst>
        </pc:spChg>
      </pc:sldChg>
      <pc:sldChg chg="add ord">
        <pc:chgData name="Null SYN" userId="fdf3fa5d77a9dab3" providerId="LiveId" clId="{300D5AB1-A280-2C4A-BE6B-8B40328702DD}" dt="2020-12-20T17:56:59.278" v="609" actId="20578"/>
        <pc:sldMkLst>
          <pc:docMk/>
          <pc:sldMk cId="1438377674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264AD-B9F6-4845-87D9-2FB7B414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4AF356-2E35-4AC3-856C-F56A1C339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dirty="0">
                <a:highlight>
                  <a:srgbClr val="000000"/>
                </a:highlight>
              </a:rPr>
              <a:t>Device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ECC4-3266-48C5-BE74-50DB401C1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ighlight>
                  <a:srgbClr val="000000"/>
                </a:highlight>
              </a:rPr>
              <a:t>Attributes and Methods</a:t>
            </a:r>
          </a:p>
        </p:txBody>
      </p:sp>
    </p:spTree>
    <p:extLst>
      <p:ext uri="{BB962C8B-B14F-4D97-AF65-F5344CB8AC3E}">
        <p14:creationId xmlns:p14="http://schemas.microsoft.com/office/powerpoint/2010/main" val="203320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3A82-45E4-49D3-B1D4-B2DD7DB0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7C2B-AD78-4836-AC72-9B16132F1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getInventory</a:t>
            </a:r>
            <a:r>
              <a:rPr lang="en-US" dirty="0"/>
              <a:t> : Returns the value stored in the ‘inventory’ private attribute.</a:t>
            </a:r>
          </a:p>
          <a:p>
            <a:r>
              <a:rPr lang="en-US" dirty="0" err="1"/>
              <a:t>setInventory</a:t>
            </a:r>
            <a:r>
              <a:rPr lang="en-US" dirty="0"/>
              <a:t> : Assigns a value to the ‘inventory’ private attribute.</a:t>
            </a:r>
          </a:p>
          <a:p>
            <a:r>
              <a:rPr lang="en-US" dirty="0" err="1"/>
              <a:t>displayData</a:t>
            </a:r>
            <a:r>
              <a:rPr lang="en-US" dirty="0"/>
              <a:t> : Prints attribute values to standard output. Utilizes static binding and reuse of the Base Class ‘</a:t>
            </a:r>
            <a:r>
              <a:rPr lang="en-US" dirty="0" err="1"/>
              <a:t>displayData</a:t>
            </a:r>
            <a:r>
              <a:rPr lang="en-US" dirty="0"/>
              <a:t>’ method.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0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2D43-6D0F-4AC8-B0B1-DD06CFA5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Fray Contreras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E930-E693-45D7-8D11-C20AB6D5B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Date: 12/3/2020</a:t>
            </a:r>
          </a:p>
          <a:p>
            <a:r>
              <a:rPr lang="en-US"/>
              <a:t>Class: CIS247</a:t>
            </a:r>
          </a:p>
        </p:txBody>
      </p:sp>
    </p:spTree>
    <p:extLst>
      <p:ext uri="{BB962C8B-B14F-4D97-AF65-F5344CB8AC3E}">
        <p14:creationId xmlns:p14="http://schemas.microsoft.com/office/powerpoint/2010/main" val="49478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40B9F3-F96E-4CC9-99BE-1A3D621D6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44" b="1418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D1CA7-08F6-49B5-A193-BCE689157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Plan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093D8-61AE-4AA4-BA25-55EAE1B36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dirty="0"/>
              <a:t>Attributes and Methods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4922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B1EB-060F-47E2-B136-9769D861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01F37-D621-4858-A689-F26A4F240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the plan class is to define the different types of plans available to the users.</a:t>
            </a:r>
          </a:p>
          <a:p>
            <a:pPr marL="0" indent="0">
              <a:buNone/>
            </a:pPr>
            <a:r>
              <a:rPr lang="en-US" dirty="0"/>
              <a:t>This class inherits from the Device base class.</a:t>
            </a:r>
          </a:p>
        </p:txBody>
      </p:sp>
    </p:spTree>
    <p:extLst>
      <p:ext uri="{BB962C8B-B14F-4D97-AF65-F5344CB8AC3E}">
        <p14:creationId xmlns:p14="http://schemas.microsoft.com/office/powerpoint/2010/main" val="270383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B937-B9E5-4459-85A1-D648A2F1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FB9F-462C-4E17-B22C-82B6AC9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Name: The name of the plan selected.</a:t>
            </a:r>
          </a:p>
          <a:p>
            <a:endParaRPr lang="en-US" dirty="0"/>
          </a:p>
          <a:p>
            <a:r>
              <a:rPr lang="en-US" dirty="0"/>
              <a:t>Price: The price of the plan selected.</a:t>
            </a:r>
          </a:p>
          <a:p>
            <a:endParaRPr lang="en-US" dirty="0"/>
          </a:p>
          <a:p>
            <a:r>
              <a:rPr lang="en-US" dirty="0"/>
              <a:t>Contract Length: The length of the selected plan.</a:t>
            </a:r>
          </a:p>
        </p:txBody>
      </p:sp>
    </p:spTree>
    <p:extLst>
      <p:ext uri="{BB962C8B-B14F-4D97-AF65-F5344CB8AC3E}">
        <p14:creationId xmlns:p14="http://schemas.microsoft.com/office/powerpoint/2010/main" val="317552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151ED-7AD3-4CF1-B85D-74471B25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DD25-E03A-428F-9AB1-353C8991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getName</a:t>
            </a:r>
            <a:r>
              <a:rPr lang="en-US" dirty="0"/>
              <a:t>: Returns name variable.</a:t>
            </a:r>
          </a:p>
          <a:p>
            <a:r>
              <a:rPr lang="en-US" dirty="0" err="1"/>
              <a:t>setName</a:t>
            </a:r>
            <a:r>
              <a:rPr lang="en-US" dirty="0"/>
              <a:t>: Assigns the plan’s name.</a:t>
            </a:r>
          </a:p>
          <a:p>
            <a:r>
              <a:rPr lang="en-US" dirty="0" err="1"/>
              <a:t>getPrice</a:t>
            </a:r>
            <a:r>
              <a:rPr lang="en-US" dirty="0"/>
              <a:t>: Returns Price variable.</a:t>
            </a:r>
          </a:p>
          <a:p>
            <a:r>
              <a:rPr lang="en-US" dirty="0" err="1"/>
              <a:t>setPrice</a:t>
            </a:r>
            <a:r>
              <a:rPr lang="en-US" dirty="0"/>
              <a:t>: Assign’s the plan’s price.</a:t>
            </a:r>
          </a:p>
          <a:p>
            <a:r>
              <a:rPr lang="en-US" dirty="0" err="1"/>
              <a:t>getContractLength</a:t>
            </a:r>
            <a:r>
              <a:rPr lang="en-US" dirty="0"/>
              <a:t>: Returns Contract Length Variable.</a:t>
            </a:r>
          </a:p>
          <a:p>
            <a:r>
              <a:rPr lang="en-US" dirty="0" err="1"/>
              <a:t>setContractLength</a:t>
            </a:r>
            <a:r>
              <a:rPr lang="en-US" dirty="0"/>
              <a:t>: Assigns the plan’s Contract Length.</a:t>
            </a:r>
          </a:p>
          <a:p>
            <a:r>
              <a:rPr lang="en-US" dirty="0" err="1"/>
              <a:t>displayData</a:t>
            </a:r>
            <a:r>
              <a:rPr lang="en-US" dirty="0"/>
              <a:t>: Prints the stored information into the output stream for a given object.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0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F89-BC03-4434-A1F7-FE6EF95A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Finch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859F3-1B7D-4C4A-BB88-600896F6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  :  12/2/2020</a:t>
            </a:r>
          </a:p>
          <a:p>
            <a:r>
              <a:rPr lang="en-US" dirty="0"/>
              <a:t>Class : CIS247</a:t>
            </a:r>
          </a:p>
        </p:txBody>
      </p:sp>
    </p:spTree>
    <p:extLst>
      <p:ext uri="{BB962C8B-B14F-4D97-AF65-F5344CB8AC3E}">
        <p14:creationId xmlns:p14="http://schemas.microsoft.com/office/powerpoint/2010/main" val="191996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356-2E35-4AC3-856C-F56A1C33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" y="0"/>
            <a:ext cx="5266944" cy="10784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Purpose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ECC4-3266-48C5-BE74-50DB401C1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" y="1521502"/>
            <a:ext cx="5266944" cy="3814995"/>
          </a:xfrm>
        </p:spPr>
        <p:txBody>
          <a:bodyPr>
            <a:normAutofit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The Device class is the base class which defines attributes used within both the phone and tablet classes.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This class provides information to the derived classes about model, price, and release year.</a:t>
            </a:r>
            <a:endParaRPr lang="en-US" sz="2800" cap="non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264AD-B9F6-4845-87D9-2FB7B414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4" r="16886"/>
          <a:stretch/>
        </p:blipFill>
        <p:spPr>
          <a:xfrm>
            <a:off x="4719619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793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356-2E35-4AC3-856C-F56A1C33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5" y="0"/>
            <a:ext cx="5266944" cy="10784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Attributes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ECC4-3266-48C5-BE74-50DB401C1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" y="1521502"/>
            <a:ext cx="5266944" cy="3814995"/>
          </a:xfrm>
        </p:spPr>
        <p:txBody>
          <a:bodyPr>
            <a:normAutofit fontScale="92500" lnSpcReduction="10000"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Strings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model:  What model is the device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price: Cost of the device</a:t>
            </a:r>
          </a:p>
          <a:p>
            <a:r>
              <a:rPr lang="en-US" sz="2800" cap="none" dirty="0">
                <a:solidFill>
                  <a:schemeClr val="bg1"/>
                </a:solidFill>
              </a:rPr>
              <a:t>Integer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 err="1">
                <a:solidFill>
                  <a:schemeClr val="bg1"/>
                </a:solidFill>
              </a:rPr>
              <a:t>releaseYear</a:t>
            </a:r>
            <a:r>
              <a:rPr lang="en-US" sz="2800" cap="none" dirty="0">
                <a:solidFill>
                  <a:schemeClr val="bg1"/>
                </a:solidFill>
              </a:rPr>
              <a:t>: Year devic</a:t>
            </a:r>
            <a:r>
              <a:rPr lang="en-US" sz="2800" dirty="0">
                <a:solidFill>
                  <a:schemeClr val="bg1"/>
                </a:solidFill>
              </a:rPr>
              <a:t>e was released</a:t>
            </a:r>
            <a:endParaRPr lang="en-US" sz="2800" cap="non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264AD-B9F6-4845-87D9-2FB7B414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4" r="16886"/>
          <a:stretch/>
        </p:blipFill>
        <p:spPr>
          <a:xfrm>
            <a:off x="4719619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0590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356-2E35-4AC3-856C-F56A1C33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567"/>
            <a:ext cx="5266944" cy="10784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ECC4-3266-48C5-BE74-50DB401C1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5" y="970844"/>
            <a:ext cx="5555207" cy="5429956"/>
          </a:xfrm>
        </p:spPr>
        <p:txBody>
          <a:bodyPr>
            <a:normAutofit fontScale="92500" lnSpcReduction="20000"/>
          </a:bodyPr>
          <a:lstStyle/>
          <a:p>
            <a:r>
              <a:rPr lang="en-US" sz="2800" cap="none" dirty="0">
                <a:solidFill>
                  <a:schemeClr val="bg1"/>
                </a:solidFill>
              </a:rPr>
              <a:t>Setters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 err="1">
                <a:solidFill>
                  <a:schemeClr val="bg1"/>
                </a:solidFill>
              </a:rPr>
              <a:t>setModel</a:t>
            </a:r>
            <a:r>
              <a:rPr lang="en-US" sz="2800" cap="none" dirty="0">
                <a:solidFill>
                  <a:schemeClr val="bg1"/>
                </a:solidFill>
              </a:rPr>
              <a:t>: assign</a:t>
            </a:r>
            <a:r>
              <a:rPr lang="en-US" sz="2800" dirty="0">
                <a:solidFill>
                  <a:schemeClr val="bg1"/>
                </a:solidFill>
              </a:rPr>
              <a:t>s model of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 err="1">
                <a:solidFill>
                  <a:schemeClr val="bg1"/>
                </a:solidFill>
              </a:rPr>
              <a:t>setRelease</a:t>
            </a:r>
            <a:r>
              <a:rPr lang="en-US" sz="2800" dirty="0" err="1">
                <a:solidFill>
                  <a:schemeClr val="bg1"/>
                </a:solidFill>
              </a:rPr>
              <a:t>Year</a:t>
            </a:r>
            <a:r>
              <a:rPr lang="en-US" sz="2800" dirty="0">
                <a:solidFill>
                  <a:schemeClr val="bg1"/>
                </a:solidFill>
              </a:rPr>
              <a:t>: sets device production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 err="1">
                <a:solidFill>
                  <a:schemeClr val="bg1"/>
                </a:solidFill>
              </a:rPr>
              <a:t>setPrice</a:t>
            </a:r>
            <a:r>
              <a:rPr lang="en-US" sz="2800" cap="none" dirty="0">
                <a:solidFill>
                  <a:schemeClr val="bg1"/>
                </a:solidFill>
              </a:rPr>
              <a:t>: sets device prices</a:t>
            </a:r>
          </a:p>
          <a:p>
            <a:r>
              <a:rPr lang="en-US" sz="2800" dirty="0">
                <a:solidFill>
                  <a:schemeClr val="bg1"/>
                </a:solidFill>
              </a:rPr>
              <a:t>Getters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 err="1">
                <a:solidFill>
                  <a:schemeClr val="bg1"/>
                </a:solidFill>
              </a:rPr>
              <a:t>getModel</a:t>
            </a:r>
            <a:r>
              <a:rPr lang="en-US" sz="2800" cap="none" dirty="0">
                <a:solidFill>
                  <a:schemeClr val="bg1"/>
                </a:solidFill>
              </a:rPr>
              <a:t>: returns 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getReleaseYear</a:t>
            </a:r>
            <a:r>
              <a:rPr lang="en-US" sz="2800" dirty="0">
                <a:solidFill>
                  <a:schemeClr val="bg1"/>
                </a:solidFill>
              </a:rPr>
              <a:t>: returns device year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 err="1">
                <a:solidFill>
                  <a:schemeClr val="bg1"/>
                </a:solidFill>
              </a:rPr>
              <a:t>getPrice</a:t>
            </a:r>
            <a:r>
              <a:rPr lang="en-US" sz="2800" cap="none" dirty="0">
                <a:solidFill>
                  <a:schemeClr val="bg1"/>
                </a:solidFill>
              </a:rPr>
              <a:t>: returns device </a:t>
            </a:r>
            <a:r>
              <a:rPr lang="en-US" sz="2800" dirty="0">
                <a:solidFill>
                  <a:schemeClr val="bg1"/>
                </a:solidFill>
              </a:rPr>
              <a:t>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cap="none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264AD-B9F6-4845-87D9-2FB7B414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4" r="16886"/>
          <a:stretch/>
        </p:blipFill>
        <p:spPr>
          <a:xfrm>
            <a:off x="4719619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075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F356-2E35-4AC3-856C-F56A1C33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567"/>
            <a:ext cx="5266944" cy="10784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Methods </a:t>
            </a:r>
            <a:r>
              <a:rPr lang="en-US" dirty="0" err="1">
                <a:highlight>
                  <a:srgbClr val="000000"/>
                </a:highlight>
              </a:rPr>
              <a:t>cont</a:t>
            </a:r>
            <a:r>
              <a:rPr lang="en-US" dirty="0">
                <a:highlight>
                  <a:srgbClr val="000000"/>
                </a:highlight>
              </a:rPr>
              <a:t>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ECC4-3266-48C5-BE74-50DB401C1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6" y="970844"/>
            <a:ext cx="4877874" cy="5429956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displayData</a:t>
            </a:r>
            <a:r>
              <a:rPr lang="en-US" sz="2800" dirty="0">
                <a:solidFill>
                  <a:schemeClr val="bg1"/>
                </a:solidFill>
              </a:rPr>
              <a:t>: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</a:rPr>
              <a:t>This method displays all product information such as Model Name, Production Year, and Price.  Both Phone and Tablet classes call this method to display their respective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264AD-B9F6-4845-87D9-2FB7B414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24" r="16886"/>
          <a:stretch/>
        </p:blipFill>
        <p:spPr>
          <a:xfrm>
            <a:off x="4719619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80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35906CD-1435-4E61-BE46-4AF9CBEA7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Device Class Code Screenshot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58DB6CC1-6042-4067-B4E6-08D9AD278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" y="1164711"/>
            <a:ext cx="6039556" cy="5693289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56ABF77-3DF0-4009-A608-6D62FFE75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874" y="1164710"/>
            <a:ext cx="4099682" cy="56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7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Tablet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Attributes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8721" y="-180594"/>
            <a:ext cx="3734941" cy="2396681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5277" y="2742502"/>
            <a:ext cx="3734942" cy="205272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The purpose of the tablet class is to define an object for tablet devices, which are composed of the same base attributes as their parent.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This class inherits from the </a:t>
            </a:r>
            <a:r>
              <a:rPr lang="en-US" sz="1700" b="1" u="sng" dirty="0">
                <a:solidFill>
                  <a:schemeClr val="bg1"/>
                </a:solidFill>
              </a:rPr>
              <a:t>Device</a:t>
            </a:r>
            <a:r>
              <a:rPr lang="en-US" sz="1700" dirty="0"/>
              <a:t> base class.</a:t>
            </a:r>
          </a:p>
        </p:txBody>
      </p:sp>
      <p:sp>
        <p:nvSpPr>
          <p:cNvPr id="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2195" b="-3"/>
          <a:stretch/>
        </p:blipFill>
        <p:spPr>
          <a:xfrm>
            <a:off x="6421396" y="1136606"/>
            <a:ext cx="463558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A99F-44FD-4F69-A1A1-37C6D55C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6EDE-222E-4A45-B7BA-E7806BB4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3702489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369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Device Class</vt:lpstr>
      <vt:lpstr>Purpose</vt:lpstr>
      <vt:lpstr>Attributes</vt:lpstr>
      <vt:lpstr>Methods</vt:lpstr>
      <vt:lpstr>Methods cont…</vt:lpstr>
      <vt:lpstr>Device Class Code Screenshot</vt:lpstr>
      <vt:lpstr>Tablet Class</vt:lpstr>
      <vt:lpstr>purpose</vt:lpstr>
      <vt:lpstr>attributes</vt:lpstr>
      <vt:lpstr>methods</vt:lpstr>
      <vt:lpstr>Fray Contreras</vt:lpstr>
      <vt:lpstr>Plan Class</vt:lpstr>
      <vt:lpstr>Purpose</vt:lpstr>
      <vt:lpstr>Attributes</vt:lpstr>
      <vt:lpstr>Methods</vt:lpstr>
      <vt:lpstr>James Finch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Tablet Class</dc:title>
  <dc:creator>Fray</dc:creator>
  <cp:lastModifiedBy>Rutherford, Edward</cp:lastModifiedBy>
  <cp:revision>1</cp:revision>
  <dcterms:created xsi:type="dcterms:W3CDTF">2020-12-11T20:26:01Z</dcterms:created>
  <dcterms:modified xsi:type="dcterms:W3CDTF">2020-12-20T17:57:29Z</dcterms:modified>
</cp:coreProperties>
</file>